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60" r:id="rId3"/>
    <p:sldId id="259" r:id="rId4"/>
    <p:sldId id="262" r:id="rId5"/>
    <p:sldId id="263" r:id="rId6"/>
    <p:sldId id="268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1913"/>
    <a:srgbClr val="EA6153"/>
    <a:srgbClr val="84281E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" d="100"/>
          <a:sy n="10" d="100"/>
        </p:scale>
        <p:origin x="-22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F0CB4-60C0-474F-8B0A-56EA01A4D238}" type="datetimeFigureOut">
              <a:rPr lang="fr-FR" smtClean="0"/>
              <a:t>23/01/18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D07A4-57F2-4394-A893-F49E91AF6F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9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5EF1827-689B-40DA-BD38-5E2BC1CBD398}"/>
              </a:ext>
            </a:extLst>
          </p:cNvPr>
          <p:cNvSpPr/>
          <p:nvPr userDrawn="1"/>
        </p:nvSpPr>
        <p:spPr>
          <a:xfrm>
            <a:off x="-6220" y="0"/>
            <a:ext cx="12192000" cy="6858000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0338B288-638C-4DA0-AE5E-F9BAA5B7C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0"/>
          <a:lstStyle>
            <a:lvl1pPr algn="ctr">
              <a:defRPr sz="6000">
                <a:solidFill>
                  <a:srgbClr val="551913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5F709C1C-9B54-4FEE-B5D1-0DEF24DD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460"/>
            <a:ext cx="9144000" cy="708433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ECE42706-585A-4B04-8B45-2A583403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2BDDC0F3-E311-4180-A876-6CBCAD9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720C1D66-73CC-4D54-96AF-43BF4F41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E1C3BEB1-A4F8-4A1B-8DCF-0D2B38A8CF94}"/>
              </a:ext>
            </a:extLst>
          </p:cNvPr>
          <p:cNvCxnSpPr>
            <a:cxnSpLocks/>
          </p:cNvCxnSpPr>
          <p:nvPr userDrawn="1"/>
        </p:nvCxnSpPr>
        <p:spPr>
          <a:xfrm>
            <a:off x="1524000" y="1016726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="" xmlns:a16="http://schemas.microsoft.com/office/drawing/2014/main" id="{4BA37671-3E58-4406-8BFA-54721675ABF3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602038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="" xmlns:a16="http://schemas.microsoft.com/office/drawing/2014/main" id="{25D32C4D-4145-4568-A953-944AA479DC84}"/>
              </a:ext>
            </a:extLst>
          </p:cNvPr>
          <p:cNvCxnSpPr>
            <a:cxnSpLocks/>
          </p:cNvCxnSpPr>
          <p:nvPr userDrawn="1"/>
        </p:nvCxnSpPr>
        <p:spPr>
          <a:xfrm>
            <a:off x="5261610" y="4533893"/>
            <a:ext cx="16687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>
            <a:extLst>
              <a:ext uri="{FF2B5EF4-FFF2-40B4-BE49-F238E27FC236}">
                <a16:creationId xmlns="" xmlns:a16="http://schemas.microsoft.com/office/drawing/2014/main" id="{226F2E9B-52D5-45BF-B209-F9A6EC17603F}"/>
              </a:ext>
            </a:extLst>
          </p:cNvPr>
          <p:cNvSpPr txBox="1">
            <a:spLocks/>
          </p:cNvSpPr>
          <p:nvPr userDrawn="1"/>
        </p:nvSpPr>
        <p:spPr>
          <a:xfrm>
            <a:off x="1517780" y="4544694"/>
            <a:ext cx="9144000" cy="7084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5191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655944B7-C0C4-4DCD-B73A-1B76515E6B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650" y="4545013"/>
            <a:ext cx="9144000" cy="6969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2pPr>
            <a:lvl3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3pPr>
            <a:lvl4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4pPr>
            <a:lvl5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fr-FR" dirty="0"/>
              <a:t>Cliquez pour ajouter vos noms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="" xmlns:a16="http://schemas.microsoft.com/office/drawing/2014/main" id="{6A276677-F317-45D1-B1E6-1142BA57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74" y="303775"/>
            <a:ext cx="356052" cy="4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B034A8B-9AA0-4C4D-997C-731EECF0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23DB87D8-D5D6-4AE6-B39A-F5BE842E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D30E8B04-C2F2-4ABB-9C8A-CAFC34550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B2AD699-70F3-4D7D-8F7F-8AEF1D95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A5FEC21E-028E-438A-BA8F-93D1B256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F88F0185-F837-47DA-A248-C887169E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927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175AA0C-7B6A-498F-8438-79464E4A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="" xmlns:a16="http://schemas.microsoft.com/office/drawing/2014/main" id="{8A4E2041-D2B6-44CA-95BC-B4009F335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CA19010E-664D-4F72-96E8-3072A67BC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DA43D3FA-3894-4C62-B013-F80A480E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1E15F003-AD41-4FA9-B9E5-514F96FA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E6D40B80-9C80-4066-BF76-744C15BD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864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0C12D43-C091-4458-A6F9-275E2FA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949529C5-8290-47DC-8A1C-8A8C6CE09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FBD79684-8BFA-4B96-A58A-7D8A7783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7A8B17A0-73F0-447C-B96A-A2A404AA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BFB89814-6512-4A71-A1C9-CC255A9B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012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="" xmlns:a16="http://schemas.microsoft.com/office/drawing/2014/main" id="{CE747B49-F212-4D95-8F6C-968B98C8C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DF87A703-654D-4C71-8F6F-F1AC1CBE0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FB11C9C1-7056-444C-8221-861104BF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643A1F29-390A-411D-8C38-0DC1B63E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66CDE337-B59B-4874-908A-47E04B3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02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90309C-9EC9-4EFC-8BF9-D938726D766A}"/>
              </a:ext>
            </a:extLst>
          </p:cNvPr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4A41D2C8-6E94-4E8B-94B9-9350244B6126}"/>
              </a:ext>
            </a:extLst>
          </p:cNvPr>
          <p:cNvSpPr txBox="1"/>
          <p:nvPr userDrawn="1"/>
        </p:nvSpPr>
        <p:spPr>
          <a:xfrm>
            <a:off x="-38100" y="0"/>
            <a:ext cx="4114800" cy="6858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sz="3600" dirty="0">
                <a:solidFill>
                  <a:srgbClr val="551913"/>
                </a:solidFill>
                <a:latin typeface="Montserrat SemiBold" panose="00000700000000000000" pitchFamily="2" charset="0"/>
              </a:rPr>
              <a:t>SOMMAIRE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CFC65C92-9668-4F7C-AE0A-1121723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 dirty="0"/>
              <a:t>23/01/2018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A3744E09-8E3D-418C-B08C-F8FB674C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 dirty="0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91362CAF-2D6D-4CA0-8E4A-FE44C242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C29CF407-35D9-4470-881F-5EB2C5BCF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16562"/>
            <a:ext cx="761999" cy="598263"/>
          </a:xfrm>
          <a:prstGeom prst="rect">
            <a:avLst/>
          </a:prstGeom>
        </p:spPr>
      </p:pic>
      <p:sp>
        <p:nvSpPr>
          <p:cNvPr id="14" name="Espace réservé du texte 13">
            <a:extLst>
              <a:ext uri="{FF2B5EF4-FFF2-40B4-BE49-F238E27FC236}">
                <a16:creationId xmlns="" xmlns:a16="http://schemas.microsoft.com/office/drawing/2014/main" id="{558B2282-B8C7-4FB9-AD6A-8557894110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50" y="238125"/>
            <a:ext cx="7505700" cy="5886450"/>
          </a:xfrm>
        </p:spPr>
        <p:txBody>
          <a:bodyPr anchor="ctr" anchorCtr="0"/>
          <a:lstStyle>
            <a:lvl1pPr marL="571500" indent="-57150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 marL="971550" indent="-5143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2pPr>
            <a:lvl3pPr marL="1428750" indent="-5143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3pPr>
            <a:lvl4pPr marL="1771650" indent="-4000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4pPr>
            <a:lvl5pPr marL="2228850" indent="-4000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fr-FR" dirty="0"/>
              <a:t>Ajoutez les parties de votre présentation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7364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0F20495-93C8-4399-B916-E4B355834535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778CC14-F714-4EAC-B532-B7754C09341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60D404A5-4B36-4780-9CDF-8ADBF803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690689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4F7204C0-08BF-4AD1-B739-536DA869C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  <a:lvl2pPr marL="6858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2pPr>
            <a:lvl3pPr marL="11430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3pPr>
            <a:lvl4pPr marL="16002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4pPr>
            <a:lvl5pPr marL="20574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A75F8B9F-697E-49AF-B595-A59F0A84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 dirty="0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97A53352-186D-4A88-B665-7F3CB654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896E3184-C1A6-4DDF-9C74-E9C23FFE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350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5EF1827-689B-40DA-BD38-5E2BC1CBD398}"/>
              </a:ext>
            </a:extLst>
          </p:cNvPr>
          <p:cNvSpPr/>
          <p:nvPr userDrawn="1"/>
        </p:nvSpPr>
        <p:spPr>
          <a:xfrm>
            <a:off x="-6220" y="0"/>
            <a:ext cx="12192000" cy="6858000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="" xmlns:a16="http://schemas.microsoft.com/office/drawing/2014/main" id="{0338B288-638C-4DA0-AE5E-F9BAA5B7CE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7600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0"/>
          <a:lstStyle>
            <a:lvl1pPr algn="ctr">
              <a:defRPr sz="6000" baseline="0">
                <a:solidFill>
                  <a:srgbClr val="551913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fr-FR" dirty="0" smtClean="0"/>
              <a:t>Merci de votre écoute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="" xmlns:a16="http://schemas.microsoft.com/office/drawing/2014/main" id="{E1C3BEB1-A4F8-4A1B-8DCF-0D2B38A8CF94}"/>
              </a:ext>
            </a:extLst>
          </p:cNvPr>
          <p:cNvCxnSpPr>
            <a:cxnSpLocks/>
          </p:cNvCxnSpPr>
          <p:nvPr userDrawn="1"/>
        </p:nvCxnSpPr>
        <p:spPr>
          <a:xfrm>
            <a:off x="1524000" y="1016726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="" xmlns:a16="http://schemas.microsoft.com/office/drawing/2014/main" id="{4BA37671-3E58-4406-8BFA-54721675ABF3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602038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person-listeni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97" y="4070917"/>
            <a:ext cx="863668" cy="863668"/>
          </a:xfrm>
          <a:prstGeom prst="rect">
            <a:avLst/>
          </a:prstGeom>
        </p:spPr>
      </p:pic>
      <p:sp>
        <p:nvSpPr>
          <p:cNvPr id="11" name="Espace réservé de la date 3">
            <a:extLst>
              <a:ext uri="{FF2B5EF4-FFF2-40B4-BE49-F238E27FC236}">
                <a16:creationId xmlns="" xmlns:a16="http://schemas.microsoft.com/office/drawing/2014/main" id="{A75F8B9F-697E-49AF-B595-A59F0A84DF07}"/>
              </a:ext>
            </a:extLst>
          </p:cNvPr>
          <p:cNvSpPr txBox="1">
            <a:spLocks/>
          </p:cNvSpPr>
          <p:nvPr userDrawn="1"/>
        </p:nvSpPr>
        <p:spPr>
          <a:xfrm>
            <a:off x="841177" y="6359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23/01/2018</a:t>
            </a:r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="" xmlns:a16="http://schemas.microsoft.com/office/drawing/2014/main" id="{97A53352-186D-4A88-B665-7F3CB654A743}"/>
              </a:ext>
            </a:extLst>
          </p:cNvPr>
          <p:cNvSpPr txBox="1">
            <a:spLocks/>
          </p:cNvSpPr>
          <p:nvPr userDrawn="1"/>
        </p:nvSpPr>
        <p:spPr>
          <a:xfrm>
            <a:off x="4041576" y="63406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Projet2A</a:t>
            </a:r>
            <a:endParaRPr lang="fr-FR" dirty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="" xmlns:a16="http://schemas.microsoft.com/office/drawing/2014/main" id="{896E3184-C1A6-4DDF-9C74-E9C23FFEA9E3}"/>
              </a:ext>
            </a:extLst>
          </p:cNvPr>
          <p:cNvSpPr txBox="1">
            <a:spLocks/>
          </p:cNvSpPr>
          <p:nvPr userDrawn="1"/>
        </p:nvSpPr>
        <p:spPr>
          <a:xfrm>
            <a:off x="8613577" y="63406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E13EA3-2C5D-46C4-8D9E-0383AF77774B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547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50E4AB0-9D2D-4D44-AEFE-2EA83EC4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17814F96-546D-49F4-AB02-9AEB02792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1D8A5BE0-AD59-4816-902F-9E7F1A0B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A2465E61-5F00-481D-8F66-59AD07A7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1F2AECB2-002E-48EA-A292-2BFC9A17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3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7E84988-CFBD-4C13-880D-02CC994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61C66EFD-2C48-4CD8-B67C-BDFFBCD5D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786C8B68-7062-4221-A5D2-ACA079B36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8E5D547B-B289-4064-A4A6-03C8506D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DE98CB85-6C35-4017-B138-10031546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E2CA1BFF-96FB-4D7A-B70A-E9BE2F4D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10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F71898A-666E-4829-AFBA-10C07BCD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B77F5110-0C31-4D00-A0AF-EF91160F3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B4E4DA37-968B-4CDE-BDB1-27AB31B3F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60C42345-D0F4-40FE-B76A-A7463D054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="" xmlns:a16="http://schemas.microsoft.com/office/drawing/2014/main" id="{6A09BCFC-D2A3-4C01-834D-B01149A94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27DC06D1-645D-4F1C-94FB-839E6750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="" xmlns:a16="http://schemas.microsoft.com/office/drawing/2014/main" id="{2F289D80-ACA0-4154-8C52-906A7E3D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="" xmlns:a16="http://schemas.microsoft.com/office/drawing/2014/main" id="{F7634888-BEE9-4C74-8F95-DE1E9F63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39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BF2FF6D-BCE4-4D94-9CF7-89E312E9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B5EF1000-6F80-444E-8EA6-2B08D412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0756C572-64F6-462F-B907-AE3BBAEC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06FE08EE-EC02-4CDC-9B35-E9AA0EA3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51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CF478F4F-BF43-4810-98E8-C5C7A92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442FF2A8-40DC-49D6-BC98-0FDC674C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B15A4F8E-A480-4B17-BF85-51F3BC4B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63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523CEC2B-247E-4CDC-A6C0-BB1FC1D84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1F0BEB4-BBF4-4B80-883D-249457ED2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C1075EEE-E0E5-410A-87C1-C32D4625D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6DE54220-0302-4305-9972-56381B748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5C67EE00-40A1-4FD3-BAA1-D818E38A4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36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12E055B-0690-4C15-B2E4-9C3A9AC9D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2A : GWAP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5BEE2AEC-DF6E-491B-A257-D1370816F3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SOUTENANCE INTERMEDIAIRE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903C5B43-C618-4C1E-A822-1720A6D20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CHEIKH SIDIA – GAUTIER – PANISSET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560021A6-1E72-46BF-94F9-B82513A0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23/01/2018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21F1DEF0-80D9-48AB-877D-61C7A72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E6D54A66-B490-4CB5-8B48-10BB5CC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93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="" xmlns:a16="http://schemas.microsoft.com/office/drawing/2014/main" id="{C2C155EA-D281-42B4-B81D-9F8CE5D4F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Le projet GWAP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 smtClean="0"/>
              <a:t>Notre organisation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B0B71F57-4AC3-4444-9CC2-79ADBA21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3BDFAFF8-B507-4605-AE88-04E446AE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7FCB2779-C9B0-44FA-A56C-5723063C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57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D391E79-56CE-437F-AB57-A7223B71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CONTEXTUALISATION</a:t>
            </a:r>
          </a:p>
        </p:txBody>
      </p:sp>
      <p:pic>
        <p:nvPicPr>
          <p:cNvPr id="4" name="ExempleAnno">
            <a:hlinkClick r:id="" action="ppaction://media"/>
            <a:extLst>
              <a:ext uri="{FF2B5EF4-FFF2-40B4-BE49-F238E27FC236}">
                <a16:creationId xmlns="" xmlns:a16="http://schemas.microsoft.com/office/drawing/2014/main" id="{A1648339-D91A-489B-8A22-0D5FA08872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891" y="1749411"/>
            <a:ext cx="3359150" cy="4351338"/>
          </a:xfrm>
        </p:spPr>
      </p:pic>
      <p:pic>
        <p:nvPicPr>
          <p:cNvPr id="5" name="ExempleAnnoR">
            <a:hlinkClick r:id="" action="ppaction://media"/>
            <a:extLst>
              <a:ext uri="{FF2B5EF4-FFF2-40B4-BE49-F238E27FC236}">
                <a16:creationId xmlns="" xmlns:a16="http://schemas.microsoft.com/office/drawing/2014/main" id="{14CCC592-0803-47A2-A381-2C0A18EB55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6537" y="1749466"/>
            <a:ext cx="3359150" cy="4351283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B8F821BB-1443-48EE-A19C-B1EE2724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="" xmlns:a16="http://schemas.microsoft.com/office/drawing/2014/main" id="{6C7BAEB3-563E-4724-8126-000411A2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="" xmlns:a16="http://schemas.microsoft.com/office/drawing/2014/main" id="{6B2EB4A3-C25D-4992-B05E-CBE0551D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433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4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6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showWhenStopped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="" xmlns:a16="http://schemas.microsoft.com/office/drawing/2014/main" id="{02839CDF-B40C-4917-A5D2-03B772735CF5}"/>
              </a:ext>
            </a:extLst>
          </p:cNvPr>
          <p:cNvGrpSpPr/>
          <p:nvPr/>
        </p:nvGrpSpPr>
        <p:grpSpPr>
          <a:xfrm>
            <a:off x="8644530" y="2105819"/>
            <a:ext cx="2057400" cy="3733800"/>
            <a:chOff x="1413273" y="2105819"/>
            <a:chExt cx="2057400" cy="3733800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E0E6B665-98B3-443D-9C7D-33A4FCCAC785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A6153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Ellipse 23">
              <a:extLst>
                <a:ext uri="{FF2B5EF4-FFF2-40B4-BE49-F238E27FC236}">
                  <a16:creationId xmlns="" xmlns:a16="http://schemas.microsoft.com/office/drawing/2014/main" id="{7393C6B8-606C-4BE7-ADFB-2127CCC7D3A6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="" xmlns:a16="http://schemas.microsoft.com/office/drawing/2014/main" id="{5C46867F-3EE7-4CAA-A43E-3BC316706B87}"/>
              </a:ext>
            </a:extLst>
          </p:cNvPr>
          <p:cNvGrpSpPr/>
          <p:nvPr/>
        </p:nvGrpSpPr>
        <p:grpSpPr>
          <a:xfrm>
            <a:off x="6231729" y="2105819"/>
            <a:ext cx="2057400" cy="3733800"/>
            <a:chOff x="1413273" y="2105819"/>
            <a:chExt cx="2057400" cy="37338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AB074E3B-870B-490B-8233-56A5B7525BCD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="" xmlns:a16="http://schemas.microsoft.com/office/drawing/2014/main" id="{1B4B4C27-8439-422E-A107-7E9E32B419B8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224B545E-E05C-4FC8-9F15-733B9A106654}"/>
              </a:ext>
            </a:extLst>
          </p:cNvPr>
          <p:cNvGrpSpPr/>
          <p:nvPr/>
        </p:nvGrpSpPr>
        <p:grpSpPr>
          <a:xfrm>
            <a:off x="3822501" y="2105819"/>
            <a:ext cx="2057400" cy="3733800"/>
            <a:chOff x="1413273" y="2105819"/>
            <a:chExt cx="2057400" cy="3733800"/>
          </a:xfrm>
        </p:grpSpPr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5E42E10C-A118-4C85-BA5A-84AAE842FEA9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A6153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="" xmlns:a16="http://schemas.microsoft.com/office/drawing/2014/main" id="{C9E1B043-308C-4CD7-B641-C999A5603D4B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729F66D3-C05E-460A-AA5F-69C1B1FD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782300" cy="1690689"/>
          </a:xfrm>
        </p:spPr>
        <p:txBody>
          <a:bodyPr/>
          <a:lstStyle/>
          <a:p>
            <a:r>
              <a:rPr lang="fr-FR" dirty="0"/>
              <a:t>Projet Game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Purpose</a:t>
            </a:r>
            <a:r>
              <a:rPr lang="fr-FR" dirty="0"/>
              <a:t> (GWAP)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25334D88-B202-4DFB-9B78-46FDC430F687}"/>
              </a:ext>
            </a:extLst>
          </p:cNvPr>
          <p:cNvGrpSpPr/>
          <p:nvPr/>
        </p:nvGrpSpPr>
        <p:grpSpPr>
          <a:xfrm>
            <a:off x="1413273" y="2105819"/>
            <a:ext cx="2057400" cy="3733800"/>
            <a:chOff x="1413273" y="2105819"/>
            <a:chExt cx="2057400" cy="3733800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5F0D0B4D-4271-4499-A9E4-B33357E226F2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="" xmlns:a16="http://schemas.microsoft.com/office/drawing/2014/main" id="{B7AFCF6F-2CBE-4888-A2A0-F460AAEDEECB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space réservé du contenu 2">
            <a:extLst>
              <a:ext uri="{FF2B5EF4-FFF2-40B4-BE49-F238E27FC236}">
                <a16:creationId xmlns="" xmlns:a16="http://schemas.microsoft.com/office/drawing/2014/main" id="{FB3258BC-28D9-4529-8F61-69744DF2C9F9}"/>
              </a:ext>
            </a:extLst>
          </p:cNvPr>
          <p:cNvSpPr txBox="1">
            <a:spLocks/>
          </p:cNvSpPr>
          <p:nvPr/>
        </p:nvSpPr>
        <p:spPr>
          <a:xfrm>
            <a:off x="8640957" y="4100313"/>
            <a:ext cx="2057400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Diffusion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et en ajoutant un effet « addictif ».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="" xmlns:a16="http://schemas.microsoft.com/office/drawing/2014/main" id="{0F9D3E52-5227-474B-BAE4-EDC7D562406F}"/>
              </a:ext>
            </a:extLst>
          </p:cNvPr>
          <p:cNvSpPr txBox="1">
            <a:spLocks/>
          </p:cNvSpPr>
          <p:nvPr/>
        </p:nvSpPr>
        <p:spPr>
          <a:xfrm>
            <a:off x="1343622" y="4091779"/>
            <a:ext cx="2196702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Annotation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Annoter de nombreux documents…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="" xmlns:a16="http://schemas.microsoft.com/office/drawing/2014/main" id="{DF2F5FC4-DCF3-44C4-A27A-EB56354A6A14}"/>
              </a:ext>
            </a:extLst>
          </p:cNvPr>
          <p:cNvSpPr txBox="1">
            <a:spLocks/>
          </p:cNvSpPr>
          <p:nvPr/>
        </p:nvSpPr>
        <p:spPr>
          <a:xfrm>
            <a:off x="3752850" y="4091778"/>
            <a:ext cx="2196702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smtClean="0"/>
              <a:t>Jeu</a:t>
            </a: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</a:t>
            </a:r>
            <a:r>
              <a:rPr lang="fr-FR" sz="1600" dirty="0" smtClean="0">
                <a:latin typeface="Montserrat Light" panose="00000400000000000000" pitchFamily="2" charset="0"/>
              </a:rPr>
              <a:t>de </a:t>
            </a:r>
            <a:r>
              <a:rPr lang="fr-FR" sz="1800" dirty="0" smtClean="0">
                <a:latin typeface="Montserrat Light" panose="00000400000000000000" pitchFamily="2" charset="0"/>
              </a:rPr>
              <a:t>façon</a:t>
            </a:r>
            <a:r>
              <a:rPr lang="fr-FR" sz="1600" dirty="0" smtClean="0">
                <a:latin typeface="Montserrat Light" panose="00000400000000000000" pitchFamily="2" charset="0"/>
              </a:rPr>
              <a:t> ludique…</a:t>
            </a:r>
            <a:endParaRPr lang="fr-FR" sz="1600" dirty="0">
              <a:latin typeface="Montserrat Light" panose="00000400000000000000" pitchFamily="2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="" xmlns:a16="http://schemas.microsoft.com/office/drawing/2014/main" id="{5CDE12A5-4102-4262-A169-40A6FF17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7" y="2679300"/>
            <a:ext cx="892527" cy="80327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="" xmlns:a16="http://schemas.microsoft.com/office/drawing/2014/main" id="{1715B893-6753-4302-B7D0-A76CE7861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534" y="2699537"/>
            <a:ext cx="820800" cy="80206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="" xmlns:a16="http://schemas.microsoft.com/office/drawing/2014/main" id="{7A0B5E8C-C4AB-488E-B3C3-A40C93C20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37" y="2872975"/>
            <a:ext cx="878543" cy="60960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="" xmlns:a16="http://schemas.microsoft.com/office/drawing/2014/main" id="{947E741E-1498-4EBE-BB31-06229369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17" y="2746356"/>
            <a:ext cx="701711" cy="704886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AF611794-57AE-4855-963B-79C62F5D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74068B50-DB15-4332-8ACE-DEEC9781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C5C4104F-9CCB-4252-8B8B-98681A39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="" xmlns:a16="http://schemas.microsoft.com/office/drawing/2014/main" id="{DF2F5FC4-DCF3-44C4-A27A-EB56354A6A14}"/>
              </a:ext>
            </a:extLst>
          </p:cNvPr>
          <p:cNvSpPr txBox="1">
            <a:spLocks/>
          </p:cNvSpPr>
          <p:nvPr/>
        </p:nvSpPr>
        <p:spPr>
          <a:xfrm>
            <a:off x="6100535" y="4099030"/>
            <a:ext cx="2196702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smtClean="0"/>
              <a:t>Validité</a:t>
            </a: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</a:t>
            </a:r>
            <a:r>
              <a:rPr lang="fr-FR" sz="1600" dirty="0" smtClean="0">
                <a:latin typeface="Montserrat Light" panose="00000400000000000000" pitchFamily="2" charset="0"/>
              </a:rPr>
              <a:t>en garantissant la validité des annotations…</a:t>
            </a:r>
            <a:endParaRPr lang="fr-FR" sz="16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93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66D0C6A-FE95-4A05-BD1E-78665235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ACTUEL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="" xmlns:a16="http://schemas.microsoft.com/office/drawing/2014/main" id="{91596C0D-97DB-4A2C-95E7-D5FED75CB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02" y="1690688"/>
            <a:ext cx="8688195" cy="4351338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AD6FF932-D658-4601-9A2F-C203B2F6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2A351BA8-F189-483D-9242-B6C0A0EA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07A7D251-BA88-4120-B141-9B6B5E30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215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0143" b="28228"/>
          <a:stretch/>
        </p:blipFill>
        <p:spPr>
          <a:xfrm>
            <a:off x="-318162" y="0"/>
            <a:ext cx="12718010" cy="685800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23/01/2018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Projet2A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569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="" xmlns:a16="http://schemas.microsoft.com/office/drawing/2014/main" id="{B4FFBA3D-F9E0-44EB-8544-7BBAC4CBC93F}"/>
              </a:ext>
            </a:extLst>
          </p:cNvPr>
          <p:cNvGrpSpPr/>
          <p:nvPr/>
        </p:nvGrpSpPr>
        <p:grpSpPr>
          <a:xfrm>
            <a:off x="1413273" y="2105819"/>
            <a:ext cx="2057400" cy="3733800"/>
            <a:chOff x="1413273" y="2105819"/>
            <a:chExt cx="2057400" cy="3733800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C135301-7CDD-4FB6-81D4-FA209F7D3B7D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="" xmlns:a16="http://schemas.microsoft.com/office/drawing/2014/main" id="{37A65525-EBE5-44B1-A2C3-060198E87FB0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551913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A2959351-8511-49A8-9426-3ED1F829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687050" cy="1690689"/>
          </a:xfrm>
        </p:spPr>
        <p:txBody>
          <a:bodyPr/>
          <a:lstStyle/>
          <a:p>
            <a:r>
              <a:rPr lang="fr-FR" dirty="0"/>
              <a:t>COMMENT </a:t>
            </a:r>
            <a:r>
              <a:rPr lang="fr-FR" dirty="0" smtClean="0"/>
              <a:t>TRAVAILLONS NOUS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F24402AC-EBE6-417C-AFEA-3654A6998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272" y="3934437"/>
            <a:ext cx="2057399" cy="1905182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Graphismes</a:t>
            </a:r>
          </a:p>
          <a:p>
            <a:pPr marL="0" indent="0" algn="ctr">
              <a:buNone/>
            </a:pPr>
            <a:r>
              <a:rPr lang="fr-FR" sz="2400" dirty="0"/>
              <a:t>Réseau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="" xmlns:a16="http://schemas.microsoft.com/office/drawing/2014/main" id="{035B63A7-A485-4EB4-9D66-26D9BC1421A8}"/>
              </a:ext>
            </a:extLst>
          </p:cNvPr>
          <p:cNvSpPr txBox="1">
            <a:spLocks/>
          </p:cNvSpPr>
          <p:nvPr/>
        </p:nvSpPr>
        <p:spPr>
          <a:xfrm>
            <a:off x="6663930" y="3848099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="" xmlns:a16="http://schemas.microsoft.com/office/drawing/2014/main" id="{3C9EF26F-E350-4403-98C7-5665F32757A4}"/>
              </a:ext>
            </a:extLst>
          </p:cNvPr>
          <p:cNvGrpSpPr/>
          <p:nvPr/>
        </p:nvGrpSpPr>
        <p:grpSpPr>
          <a:xfrm>
            <a:off x="5067300" y="2067537"/>
            <a:ext cx="2057400" cy="3733800"/>
            <a:chOff x="1413273" y="2105819"/>
            <a:chExt cx="2057400" cy="3733800"/>
          </a:xfrm>
        </p:grpSpPr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6C13A367-D1E3-48D1-BDE3-D45FD5DDC0A8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A6153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="" xmlns:a16="http://schemas.microsoft.com/office/drawing/2014/main" id="{5F3B75E5-7D8F-4259-A6E1-EA29C6412D2B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551913"/>
                </a:solidFill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="" xmlns:a16="http://schemas.microsoft.com/office/drawing/2014/main" id="{F98B2332-1226-458C-85EE-E7B421A8E4B2}"/>
              </a:ext>
            </a:extLst>
          </p:cNvPr>
          <p:cNvGrpSpPr/>
          <p:nvPr/>
        </p:nvGrpSpPr>
        <p:grpSpPr>
          <a:xfrm>
            <a:off x="8721329" y="2067537"/>
            <a:ext cx="2057400" cy="3733800"/>
            <a:chOff x="1413273" y="2105819"/>
            <a:chExt cx="2057400" cy="3733800"/>
          </a:xfrm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D2940C65-A3C1-425B-A4DE-2DF42D61FD4B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="" xmlns:a16="http://schemas.microsoft.com/office/drawing/2014/main" id="{0A6530B3-79F8-423F-8ED8-4429F2A71E41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551913"/>
                </a:solidFill>
              </a:endParaRPr>
            </a:p>
          </p:txBody>
        </p:sp>
      </p:grpSp>
      <p:sp>
        <p:nvSpPr>
          <p:cNvPr id="16" name="Espace réservé du contenu 2">
            <a:extLst>
              <a:ext uri="{FF2B5EF4-FFF2-40B4-BE49-F238E27FC236}">
                <a16:creationId xmlns="" xmlns:a16="http://schemas.microsoft.com/office/drawing/2014/main" id="{D2933A6A-AD80-42A3-A105-A4B08C5A534C}"/>
              </a:ext>
            </a:extLst>
          </p:cNvPr>
          <p:cNvSpPr txBox="1">
            <a:spLocks/>
          </p:cNvSpPr>
          <p:nvPr/>
        </p:nvSpPr>
        <p:spPr>
          <a:xfrm>
            <a:off x="1413270" y="2151962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latin typeface="Montserrat SemiBold" panose="00000700000000000000" pitchFamily="2" charset="0"/>
              </a:rPr>
              <a:t>Gauthier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="" xmlns:a16="http://schemas.microsoft.com/office/drawing/2014/main" id="{4CC2CA4A-23B7-44F5-A855-2318E968AC6F}"/>
              </a:ext>
            </a:extLst>
          </p:cNvPr>
          <p:cNvSpPr txBox="1">
            <a:spLocks/>
          </p:cNvSpPr>
          <p:nvPr/>
        </p:nvSpPr>
        <p:spPr>
          <a:xfrm>
            <a:off x="5067296" y="2151962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latin typeface="Montserrat SemiBold" panose="00000700000000000000" pitchFamily="2" charset="0"/>
              </a:rPr>
              <a:t>Théo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="" xmlns:a16="http://schemas.microsoft.com/office/drawing/2014/main" id="{308FF176-27DF-4894-A9C4-884DDDCC128A}"/>
              </a:ext>
            </a:extLst>
          </p:cNvPr>
          <p:cNvSpPr txBox="1">
            <a:spLocks/>
          </p:cNvSpPr>
          <p:nvPr/>
        </p:nvSpPr>
        <p:spPr>
          <a:xfrm>
            <a:off x="8721329" y="2151962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SemiBold" panose="00000700000000000000" pitchFamily="2" charset="0"/>
              </a:rPr>
              <a:t>Souleymane</a:t>
            </a:r>
            <a:endParaRPr lang="fr-FR" sz="2400" dirty="0">
              <a:latin typeface="Montserrat SemiBold" panose="00000700000000000000" pitchFamily="2" charset="0"/>
            </a:endParaRPr>
          </a:p>
        </p:txBody>
      </p:sp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57D8C92D-762B-4C75-9356-EBF1DC0F9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="" xmlns:a16="http://schemas.microsoft.com/office/drawing/2014/main" id="{F6CF3088-0471-40B9-A366-52CDDD4E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="" xmlns:a16="http://schemas.microsoft.com/office/drawing/2014/main" id="{D650076B-A19A-48FA-9776-FBF71F28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="" xmlns:a16="http://schemas.microsoft.com/office/drawing/2014/main" id="{D7B08343-1A03-4AE3-B049-E8A74875394C}"/>
              </a:ext>
            </a:extLst>
          </p:cNvPr>
          <p:cNvSpPr txBox="1">
            <a:spLocks/>
          </p:cNvSpPr>
          <p:nvPr/>
        </p:nvSpPr>
        <p:spPr>
          <a:xfrm>
            <a:off x="5067296" y="3913693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/>
              <a:t>Profil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/>
              <a:t>Equilibrage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="" xmlns:a16="http://schemas.microsoft.com/office/drawing/2014/main" id="{603C24CE-188C-4E41-9208-06E3D6B7F7E5}"/>
              </a:ext>
            </a:extLst>
          </p:cNvPr>
          <p:cNvSpPr txBox="1">
            <a:spLocks/>
          </p:cNvSpPr>
          <p:nvPr/>
        </p:nvSpPr>
        <p:spPr>
          <a:xfrm>
            <a:off x="8721328" y="3898248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/>
              <a:t>Soutien</a:t>
            </a:r>
          </a:p>
        </p:txBody>
      </p:sp>
      <p:pic>
        <p:nvPicPr>
          <p:cNvPr id="22" name="Image 21" descr="Official_unit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3" y="2247900"/>
            <a:ext cx="8585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  <p:bldP spid="18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42F086A-6F93-4D59-9D34-224C4B5D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E241BE1-5341-400D-912F-25DE503CE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4229" cy="4351338"/>
          </a:xfrm>
        </p:spPr>
        <p:txBody>
          <a:bodyPr/>
          <a:lstStyle/>
          <a:p>
            <a:r>
              <a:rPr lang="fr-FR" dirty="0" smtClean="0"/>
              <a:t>Finir l’implémentation de Bravo To Charlie. (Graphisme, gameplay)</a:t>
            </a:r>
          </a:p>
          <a:p>
            <a:endParaRPr lang="fr-FR" dirty="0"/>
          </a:p>
          <a:p>
            <a:r>
              <a:rPr lang="fr-FR" dirty="0" smtClean="0"/>
              <a:t>Communication avec la base de données de documents.</a:t>
            </a:r>
          </a:p>
          <a:p>
            <a:endParaRPr lang="fr-FR" dirty="0"/>
          </a:p>
          <a:p>
            <a:r>
              <a:rPr lang="fr-FR" dirty="0" smtClean="0"/>
              <a:t>Mise en ligne.</a:t>
            </a:r>
          </a:p>
          <a:p>
            <a:endParaRPr lang="fr-FR" dirty="0"/>
          </a:p>
          <a:p>
            <a:r>
              <a:rPr lang="fr-FR" dirty="0" smtClean="0"/>
              <a:t>Développer d’autres jeux pour plus de documents.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B07083C7-FED8-4B07-9AB2-A04F7E4C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9FAB8E14-3E57-4A23-9AD1-5394F9D6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6DF4D6FD-575D-496C-868A-58943426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865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smtClean="0"/>
              <a:t>23/01/2018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smtClean="0"/>
              <a:t>Projet2A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E13EA3-2C5D-46C4-8D9E-0383AF77774B}" type="slidenum">
              <a:rPr lang="fr-FR" smtClean="0"/>
              <a:t>9</a:t>
            </a:fld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Merci de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480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3150</TotalTime>
  <Words>174</Words>
  <Application>Microsoft Macintosh PowerPoint</Application>
  <PresentationFormat>Personnalisé</PresentationFormat>
  <Paragraphs>64</Paragraphs>
  <Slides>9</Slides>
  <Notes>0</Notes>
  <HiddenSlides>0</HiddenSlides>
  <MMClips>3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PROJET 2A : GWAP </vt:lpstr>
      <vt:lpstr>Présentation PowerPoint</vt:lpstr>
      <vt:lpstr>CONTEXTUALISATION</vt:lpstr>
      <vt:lpstr>Projet Game With A Purpose (GWAP)</vt:lpstr>
      <vt:lpstr>ETAT ACTUEL</vt:lpstr>
      <vt:lpstr>Présentation PowerPoint</vt:lpstr>
      <vt:lpstr>COMMENT TRAVAILLONS NOUS ?</vt:lpstr>
      <vt:lpstr>POUR LA SUITE…</vt:lpstr>
      <vt:lpstr>Merci de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Gauthier</dc:creator>
  <cp:lastModifiedBy>GAUTHIER PANISSET</cp:lastModifiedBy>
  <cp:revision>45</cp:revision>
  <dcterms:created xsi:type="dcterms:W3CDTF">2018-01-17T11:48:03Z</dcterms:created>
  <dcterms:modified xsi:type="dcterms:W3CDTF">2018-01-24T11:05:19Z</dcterms:modified>
</cp:coreProperties>
</file>